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 snapToGrid="0">
      <p:cViewPr varScale="1">
        <p:scale>
          <a:sx n="85" d="100"/>
          <a:sy n="85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791-EB87-4704-B6DA-0ADAFDA66B49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EC94D-16AF-4057-B34D-7119FA362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4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Use the political cartoon analysis handout to analyze the political cartoon.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Answer the question: What is Nixon doing in the Vietnamization process?  Who is taking over the war effort (becoming the soldiers)? Was this process successful? What is the message of these political cartoons?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EC94D-16AF-4057-B34D-7119FA3627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2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Answers: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EC94D-16AF-4057-B34D-7119FA3627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07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01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30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3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0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25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5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3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7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7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7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C6AB-F8ED-405D-B2EE-DFB113079096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693AA-65F8-4522-8C2B-9E530A9BC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6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639470">
            <a:off x="-1449094" y="1397321"/>
            <a:ext cx="9144000" cy="650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Vietnamization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2980">
            <a:off x="136539" y="2496915"/>
            <a:ext cx="7607300" cy="799274"/>
          </a:xfrm>
        </p:spPr>
        <p:txBody>
          <a:bodyPr>
            <a:noAutofit/>
          </a:bodyPr>
          <a:lstStyle/>
          <a:p>
            <a:r>
              <a:rPr lang="en-US" sz="2800" dirty="0" smtClean="0"/>
              <a:t>SS.912.A.7.4 Evaluate the success of 1960s era presidents’ foreign and domestic policies.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00537" y="5251042"/>
            <a:ext cx="885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Essential Question:  How successful was President Nixon’s policy of Vietnamization?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10" y="0"/>
            <a:ext cx="4114800" cy="4286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3725"/>
            <a:ext cx="3707309" cy="26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2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Bell-ringer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 What policy did President Nixon introduce to remove American Troops from the Vietnam War?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 smtClean="0"/>
              <a:t>Arms for Bases</a:t>
            </a:r>
          </a:p>
          <a:p>
            <a:pPr marL="514350" indent="-514350">
              <a:buAutoNum type="alphaLcPeriod"/>
            </a:pPr>
            <a:r>
              <a:rPr lang="en-US" dirty="0" smtClean="0"/>
              <a:t>Flexible Response</a:t>
            </a:r>
          </a:p>
          <a:p>
            <a:pPr marL="514350" indent="-514350">
              <a:buAutoNum type="alphaLcPeriod"/>
            </a:pPr>
            <a:r>
              <a:rPr lang="en-US" dirty="0" smtClean="0"/>
              <a:t>Operation Rolling Thunder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Vietnamization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 Which of the following was NOT a part of Nixon’s Vietnamization policy?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 smtClean="0"/>
              <a:t>Gradual withdrawal of American troops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bombings of North Vietnam, Cambodia, and Laos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American ground troops as military advisers.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use of South Vietnamese troops.</a:t>
            </a:r>
          </a:p>
        </p:txBody>
      </p:sp>
    </p:spTree>
    <p:extLst>
      <p:ext uri="{BB962C8B-B14F-4D97-AF65-F5344CB8AC3E}">
        <p14:creationId xmlns:p14="http://schemas.microsoft.com/office/powerpoint/2010/main" val="341479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3" t="8141" r="5972" b="8541"/>
          <a:stretch/>
        </p:blipFill>
        <p:spPr>
          <a:xfrm>
            <a:off x="839788" y="2400300"/>
            <a:ext cx="4330701" cy="43053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2423319"/>
            <a:ext cx="5315992" cy="443468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210" y="0"/>
            <a:ext cx="4282459" cy="3031403"/>
          </a:xfrm>
        </p:spPr>
      </p:pic>
    </p:spTree>
    <p:extLst>
      <p:ext uri="{BB962C8B-B14F-4D97-AF65-F5344CB8AC3E}">
        <p14:creationId xmlns:p14="http://schemas.microsoft.com/office/powerpoint/2010/main" val="57893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Richard Nixon’s Vietnamization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7368" y="1252600"/>
            <a:ext cx="10515600" cy="5721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Presidential Election 1968</a:t>
            </a:r>
          </a:p>
          <a:p>
            <a:r>
              <a:rPr lang="en-US" dirty="0" smtClean="0"/>
              <a:t>Richard Nixon was elected president.</a:t>
            </a:r>
          </a:p>
          <a:p>
            <a:r>
              <a:rPr lang="en-US" dirty="0" smtClean="0"/>
              <a:t>Major foreign policy problem:  Ending the Vietnam War.</a:t>
            </a:r>
          </a:p>
          <a:p>
            <a:r>
              <a:rPr lang="en-US" dirty="0" smtClean="0"/>
              <a:t>Promised:</a:t>
            </a:r>
          </a:p>
          <a:p>
            <a:pPr marL="971550" lvl="1" indent="-514350">
              <a:buAutoNum type="arabicParenBoth"/>
            </a:pPr>
            <a:r>
              <a:rPr lang="en-US" dirty="0" smtClean="0"/>
              <a:t>early end to the war &amp;</a:t>
            </a:r>
          </a:p>
          <a:p>
            <a:pPr marL="971550" lvl="1" indent="-514350">
              <a:buAutoNum type="arabicParenBoth"/>
            </a:pPr>
            <a:r>
              <a:rPr lang="en-US" dirty="0" smtClean="0"/>
              <a:t>peace with honor </a:t>
            </a:r>
          </a:p>
          <a:p>
            <a:r>
              <a:rPr lang="en-US" dirty="0" smtClean="0"/>
              <a:t>How?? Vietnamization:</a:t>
            </a:r>
          </a:p>
          <a:p>
            <a:pPr lvl="1"/>
            <a:r>
              <a:rPr lang="en-US" dirty="0" smtClean="0"/>
              <a:t>Replace American troops with South Vietnamese troops.</a:t>
            </a:r>
          </a:p>
          <a:p>
            <a:pPr lvl="1"/>
            <a:r>
              <a:rPr lang="en-US" dirty="0" smtClean="0"/>
              <a:t>Gradually withdraw of American troops &amp; ended the draft</a:t>
            </a:r>
          </a:p>
          <a:p>
            <a:pPr lvl="1"/>
            <a:r>
              <a:rPr lang="en-US" dirty="0" smtClean="0"/>
              <a:t>Increased bombings over North Vietnam (Cambodia &amp; Laos), &amp; increase military supplies and economic support to South Vietnam.</a:t>
            </a:r>
          </a:p>
          <a:p>
            <a:pPr marL="457200" lvl="1" indent="0">
              <a:buNone/>
            </a:pPr>
            <a:r>
              <a:rPr lang="en-US" dirty="0"/>
              <a:t>Bitter fighting after American withdrawal: South Vietnam and Cambodia fall to Communism April 1975. 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5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with your partner(s):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did Vietnamization change how the Vietnam War was being fought?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4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Bell-ringer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 What policy did President Nixon introduce to remove American Troops from the Vietnam War?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 smtClean="0"/>
              <a:t>Arms for Bases</a:t>
            </a:r>
          </a:p>
          <a:p>
            <a:pPr marL="514350" indent="-514350">
              <a:buAutoNum type="alphaLcPeriod"/>
            </a:pPr>
            <a:r>
              <a:rPr lang="en-US" dirty="0" smtClean="0"/>
              <a:t>Flexible Response</a:t>
            </a:r>
          </a:p>
          <a:p>
            <a:pPr marL="514350" indent="-514350">
              <a:buAutoNum type="alphaLcPeriod"/>
            </a:pPr>
            <a:r>
              <a:rPr lang="en-US" dirty="0" smtClean="0"/>
              <a:t>Operation Rolling Thunder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Vietnamization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 Which of the following was NOT a part of Nixon’s Vietnamization policy?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 smtClean="0"/>
              <a:t>Gradual withdrawal of American troops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bombings of North Vietnam, Cambodia, and Laos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American ground troops as military advisers.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Increased use of South Vietnamese troops.</a:t>
            </a:r>
          </a:p>
        </p:txBody>
      </p:sp>
    </p:spTree>
    <p:extLst>
      <p:ext uri="{BB962C8B-B14F-4D97-AF65-F5344CB8AC3E}">
        <p14:creationId xmlns:p14="http://schemas.microsoft.com/office/powerpoint/2010/main" val="235831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Do…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sz="3400" dirty="0" smtClean="0"/>
          </a:p>
          <a:p>
            <a:endParaRPr lang="en-US" sz="9600" dirty="0" smtClean="0"/>
          </a:p>
          <a:p>
            <a:endParaRPr lang="en-US" sz="9600" dirty="0"/>
          </a:p>
          <a:p>
            <a:endParaRPr lang="en-US" sz="9600" dirty="0" smtClean="0"/>
          </a:p>
          <a:p>
            <a:r>
              <a:rPr lang="en-US" sz="9600" dirty="0" smtClean="0"/>
              <a:t>1.  Which </a:t>
            </a:r>
            <a:r>
              <a:rPr lang="en-US" sz="9600" dirty="0"/>
              <a:t>of the following is the best definition of Vietnamization?</a:t>
            </a:r>
          </a:p>
          <a:p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41300" y="2108200"/>
            <a:ext cx="5756275" cy="4584699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Policy </a:t>
            </a:r>
            <a:r>
              <a:rPr lang="en-US" dirty="0"/>
              <a:t>of improving relations with the Soviet Union and China in hopes of persuading them to cut back aid to North Vietnam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Learning and adopting the language, religion, and culture of Vietnam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The theory that if Vietnam fell to communism, then other Asian countries would fall as well.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The process of making South Vietnam assume more of the war effort by slowly withdrawing American troops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914400" lvl="1" indent="-457200">
              <a:buFont typeface="+mj-lt"/>
              <a:buAutoNum type="alphaLcPeriod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92251"/>
            <a:ext cx="5410200" cy="8239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2. What was the goal of Vietnamization?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93119"/>
            <a:ext cx="5183188" cy="368458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lphaLcPeriod"/>
            </a:pPr>
            <a:r>
              <a:rPr lang="en-US" dirty="0" smtClean="0"/>
              <a:t>To contain the spread of Communism</a:t>
            </a:r>
          </a:p>
          <a:p>
            <a:pPr marL="514350" indent="-514350">
              <a:buAutoNum type="alphaLcPeriod"/>
            </a:pPr>
            <a:r>
              <a:rPr lang="en-US" dirty="0" smtClean="0"/>
              <a:t>To build a better relationship with North and South Vietnam</a:t>
            </a:r>
          </a:p>
          <a:p>
            <a:pPr marL="514350" indent="-514350">
              <a:buAutoNum type="alphaLcPeriod"/>
            </a:pPr>
            <a:r>
              <a:rPr lang="en-US" dirty="0" smtClean="0"/>
              <a:t>To withdraw American troops from the Vietnam War</a:t>
            </a:r>
          </a:p>
          <a:p>
            <a:pPr marL="514350" indent="-514350">
              <a:buAutoNum type="alphaLcPeriod"/>
            </a:pPr>
            <a:r>
              <a:rPr lang="en-US" dirty="0" smtClean="0"/>
              <a:t>To improve relations with China and Russia to help end the Vietnam War.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3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Essential </a:t>
            </a:r>
            <a:r>
              <a:rPr lang="en-US" sz="3200" dirty="0"/>
              <a:t>Question:  How successful was President Nixon’s policy of Vietnamization?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0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487</Words>
  <Application>Microsoft Office PowerPoint</Application>
  <PresentationFormat>Widescreen</PresentationFormat>
  <Paragraphs>74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Vietnamization</vt:lpstr>
      <vt:lpstr>Bell-ringer</vt:lpstr>
      <vt:lpstr>PowerPoint Presentation</vt:lpstr>
      <vt:lpstr>President Richard Nixon’s Vietnamization</vt:lpstr>
      <vt:lpstr>We Do…</vt:lpstr>
      <vt:lpstr>Bell-ringer</vt:lpstr>
      <vt:lpstr>You Do…</vt:lpstr>
      <vt:lpstr>Exit Ticket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Vietnamization</dc:title>
  <dc:creator>Rodgers, Matthew J.</dc:creator>
  <cp:lastModifiedBy>Grace</cp:lastModifiedBy>
  <cp:revision>11</cp:revision>
  <dcterms:created xsi:type="dcterms:W3CDTF">2016-01-05T20:24:30Z</dcterms:created>
  <dcterms:modified xsi:type="dcterms:W3CDTF">2016-03-29T00:14:33Z</dcterms:modified>
</cp:coreProperties>
</file>